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10"/>
    <p:restoredTop sz="96327"/>
  </p:normalViewPr>
  <p:slideViewPr>
    <p:cSldViewPr snapToGrid="0" snapToObjects="1">
      <p:cViewPr varScale="1">
        <p:scale>
          <a:sx n="144" d="100"/>
          <a:sy n="144" d="100"/>
        </p:scale>
        <p:origin x="21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29BCC-AFAA-394D-AFB2-C1AC1F28673A}" type="datetimeFigureOut">
              <a:rPr lang="en-US" smtClean="0"/>
              <a:t>5/10/20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3CA384-63C9-6B48-9687-2E598D62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232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CA384-63C9-6B48-9687-2E598D62AC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84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CA384-63C9-6B48-9687-2E598D62AC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317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CA384-63C9-6B48-9687-2E598D62AC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798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6859C-404A-8549-A627-09F2340CDF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 1 –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khoá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CI-CD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A681D-E0BB-9D40-9100-B4F10EC762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Giảng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: </a:t>
            </a:r>
            <a:r>
              <a:rPr lang="en-US" dirty="0" err="1"/>
              <a:t>Phạm</a:t>
            </a:r>
            <a:r>
              <a:rPr lang="en-US" dirty="0"/>
              <a:t> Quang Anh </a:t>
            </a:r>
            <a:r>
              <a:rPr lang="en-US" dirty="0" err="1"/>
              <a:t>Kiệt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 err="1"/>
              <a:t>kietpham.dev@gmail.com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250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F2772-F219-D547-A088-1A3EE4641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/>
              <a:t>CI – CD </a:t>
            </a:r>
            <a:r>
              <a:rPr lang="en-US" sz="3100" err="1"/>
              <a:t>là</a:t>
            </a:r>
            <a:r>
              <a:rPr lang="en-US" sz="3100"/>
              <a:t> </a:t>
            </a:r>
            <a:r>
              <a:rPr lang="en-US" sz="3100" err="1"/>
              <a:t>gì</a:t>
            </a:r>
            <a:r>
              <a:rPr lang="en-US" sz="3100"/>
              <a:t>? </a:t>
            </a:r>
            <a:br>
              <a:rPr lang="en-US" sz="3100"/>
            </a:br>
            <a:r>
              <a:rPr lang="en-US" sz="3100" err="1"/>
              <a:t>Đâu</a:t>
            </a:r>
            <a:r>
              <a:rPr lang="en-US" sz="3100"/>
              <a:t> </a:t>
            </a:r>
            <a:r>
              <a:rPr lang="en-US" sz="3100" err="1"/>
              <a:t>là</a:t>
            </a:r>
            <a:r>
              <a:rPr lang="en-US" sz="3100"/>
              <a:t> </a:t>
            </a:r>
            <a:r>
              <a:rPr lang="en-US" sz="3100" err="1"/>
              <a:t>sự</a:t>
            </a:r>
            <a:r>
              <a:rPr lang="en-US" sz="3100"/>
              <a:t> </a:t>
            </a:r>
            <a:r>
              <a:rPr lang="en-US" sz="3100" err="1"/>
              <a:t>khác</a:t>
            </a:r>
            <a:r>
              <a:rPr lang="en-US" sz="3100"/>
              <a:t> </a:t>
            </a:r>
            <a:r>
              <a:rPr lang="en-US" sz="3100" err="1"/>
              <a:t>biệt</a:t>
            </a:r>
            <a:r>
              <a:rPr lang="en-US" sz="310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020A5-333E-D74E-9171-E5289E800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5848798" cy="3560733"/>
          </a:xfrm>
        </p:spPr>
        <p:txBody>
          <a:bodyPr>
            <a:normAutofit/>
          </a:bodyPr>
          <a:lstStyle/>
          <a:p>
            <a:r>
              <a:rPr lang="en-US" dirty="0"/>
              <a:t>CI: Continuous Integration</a:t>
            </a:r>
          </a:p>
          <a:p>
            <a:r>
              <a:rPr lang="en-US" dirty="0"/>
              <a:t>CD: Continuous Delivery &amp; Continuous Deployment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91CA6A29-8FFF-404B-B665-FCE94A01CD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649" y="3492812"/>
            <a:ext cx="5414304" cy="143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594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F2772-F219-D547-A088-1A3EE4641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5419254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dirty="0" err="1"/>
              <a:t>Tóm</a:t>
            </a:r>
            <a:r>
              <a:rPr lang="en-US" sz="3100" dirty="0"/>
              <a:t> </a:t>
            </a:r>
            <a:r>
              <a:rPr lang="en-US" sz="3100" dirty="0" err="1"/>
              <a:t>tắt</a:t>
            </a:r>
            <a:r>
              <a:rPr lang="en-US" sz="3100" dirty="0"/>
              <a:t> </a:t>
            </a:r>
            <a:r>
              <a:rPr lang="en-US" sz="3100" dirty="0" err="1"/>
              <a:t>quy</a:t>
            </a:r>
            <a:r>
              <a:rPr lang="en-US" sz="3100" dirty="0"/>
              <a:t> </a:t>
            </a:r>
            <a:r>
              <a:rPr lang="en-US" sz="3100" dirty="0" err="1"/>
              <a:t>trình</a:t>
            </a:r>
            <a:r>
              <a:rPr lang="en-US" sz="3100" dirty="0"/>
              <a:t> CI - CD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3502662-819D-324F-B5A6-BC8E75C419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25852" y="1311966"/>
            <a:ext cx="8408995" cy="473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475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505E-A9BA-324D-B961-CF4CD6EAD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 </a:t>
            </a:r>
            <a:r>
              <a:rPr lang="en-US" dirty="0" err="1"/>
              <a:t>phí</a:t>
            </a:r>
            <a:r>
              <a:rPr lang="en-US" dirty="0"/>
              <a:t> &amp; </a:t>
            </a:r>
            <a:r>
              <a:rPr lang="en-US" dirty="0" err="1"/>
              <a:t>Lợi</a:t>
            </a:r>
            <a:r>
              <a:rPr lang="en-US" dirty="0"/>
              <a:t> </a:t>
            </a:r>
            <a:r>
              <a:rPr lang="en-US" dirty="0" err="1"/>
              <a:t>ích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CI-CD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2F95A-E1D9-0A4A-9C2D-52F2800F0D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Chi </a:t>
            </a:r>
            <a:r>
              <a:rPr lang="en-US" b="1" dirty="0" err="1"/>
              <a:t>Phí</a:t>
            </a:r>
            <a:r>
              <a:rPr lang="en-US" b="1" dirty="0"/>
              <a:t> (Cost)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Viết</a:t>
            </a:r>
            <a:r>
              <a:rPr lang="en-US" b="1" dirty="0"/>
              <a:t> test </a:t>
            </a:r>
            <a:r>
              <a:rPr lang="en-US" b="1" dirty="0" err="1"/>
              <a:t>tự</a:t>
            </a:r>
            <a:r>
              <a:rPr lang="en-US" b="1" dirty="0"/>
              <a:t> </a:t>
            </a:r>
            <a:r>
              <a:rPr lang="en-US" b="1" dirty="0" err="1"/>
              <a:t>động</a:t>
            </a:r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CI server </a:t>
            </a:r>
            <a:r>
              <a:rPr lang="en-US" b="1" dirty="0" err="1"/>
              <a:t>để</a:t>
            </a:r>
            <a:r>
              <a:rPr lang="en-US" b="1" dirty="0"/>
              <a:t> monitor repository </a:t>
            </a:r>
            <a:r>
              <a:rPr lang="en-US" b="1" dirty="0" err="1"/>
              <a:t>chính</a:t>
            </a:r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 err="1"/>
              <a:t>Devs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merge code </a:t>
            </a:r>
            <a:r>
              <a:rPr lang="en-US" b="1" dirty="0" err="1"/>
              <a:t>thuờng</a:t>
            </a:r>
            <a:r>
              <a:rPr lang="en-US" b="1" dirty="0"/>
              <a:t> </a:t>
            </a:r>
            <a:r>
              <a:rPr lang="en-US" b="1" dirty="0" err="1"/>
              <a:t>xuyên</a:t>
            </a:r>
            <a:endParaRPr lang="en-US" b="1" dirty="0"/>
          </a:p>
          <a:p>
            <a:pPr lvl="1">
              <a:buFont typeface="+mj-lt"/>
              <a:buAutoNum type="arabicPeriod"/>
            </a:pPr>
            <a:endParaRPr lang="en-US" b="1" dirty="0"/>
          </a:p>
          <a:p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F1BA86-BB24-2B45-AD89-4B13CF088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ln>
            <a:solidFill>
              <a:schemeClr val="accent5"/>
            </a:solidFill>
          </a:ln>
        </p:spPr>
        <p:txBody>
          <a:bodyPr/>
          <a:lstStyle/>
          <a:p>
            <a:r>
              <a:rPr lang="en-US" b="1" dirty="0" err="1"/>
              <a:t>Lợi</a:t>
            </a:r>
            <a:r>
              <a:rPr lang="en-US" b="1" dirty="0"/>
              <a:t> </a:t>
            </a:r>
            <a:r>
              <a:rPr lang="en-US" b="1" dirty="0" err="1"/>
              <a:t>Ích</a:t>
            </a:r>
            <a:r>
              <a:rPr lang="en-US" b="1" dirty="0"/>
              <a:t> (Gain)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Ít</a:t>
            </a:r>
            <a:r>
              <a:rPr lang="en-US" b="1" dirty="0"/>
              <a:t> bug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kiếm</a:t>
            </a:r>
            <a:r>
              <a:rPr lang="en-US" b="1" dirty="0"/>
              <a:t> </a:t>
            </a:r>
            <a:r>
              <a:rPr lang="en-US" b="1" dirty="0" err="1"/>
              <a:t>soát</a:t>
            </a:r>
            <a:r>
              <a:rPr lang="en-US" b="1" dirty="0"/>
              <a:t> bug </a:t>
            </a:r>
            <a:r>
              <a:rPr lang="en-US" b="1" dirty="0" err="1"/>
              <a:t>tốt</a:t>
            </a:r>
            <a:r>
              <a:rPr lang="en-US" b="1" dirty="0"/>
              <a:t> </a:t>
            </a:r>
            <a:r>
              <a:rPr lang="en-US" b="1" dirty="0" err="1"/>
              <a:t>hơn</a:t>
            </a:r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bản</a:t>
            </a:r>
            <a:r>
              <a:rPr lang="en-US" b="1" dirty="0"/>
              <a:t> release </a:t>
            </a:r>
            <a:r>
              <a:rPr lang="en-US" b="1" dirty="0" err="1"/>
              <a:t>sẽ</a:t>
            </a:r>
            <a:r>
              <a:rPr lang="en-US" b="1" dirty="0"/>
              <a:t> </a:t>
            </a:r>
            <a:r>
              <a:rPr lang="en-US" b="1" dirty="0" err="1"/>
              <a:t>chất</a:t>
            </a:r>
            <a:r>
              <a:rPr lang="en-US" b="1" dirty="0"/>
              <a:t> </a:t>
            </a:r>
            <a:r>
              <a:rPr lang="en-US" b="1" dirty="0" err="1"/>
              <a:t>luợng</a:t>
            </a:r>
            <a:r>
              <a:rPr lang="en-US" b="1" dirty="0"/>
              <a:t> </a:t>
            </a:r>
            <a:r>
              <a:rPr lang="en-US" b="1" dirty="0" err="1"/>
              <a:t>hơn</a:t>
            </a:r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Chi </a:t>
            </a:r>
            <a:r>
              <a:rPr lang="en-US" b="1" dirty="0" err="1"/>
              <a:t>phí</a:t>
            </a:r>
            <a:r>
              <a:rPr lang="en-US" b="1" dirty="0"/>
              <a:t> test </a:t>
            </a:r>
            <a:r>
              <a:rPr lang="en-US" b="1" dirty="0" err="1"/>
              <a:t>giảm</a:t>
            </a:r>
            <a:r>
              <a:rPr lang="en-US" b="1" dirty="0"/>
              <a:t> – CI server </a:t>
            </a:r>
            <a:r>
              <a:rPr lang="en-US" b="1" dirty="0" err="1"/>
              <a:t>có</a:t>
            </a:r>
            <a:r>
              <a:rPr lang="en-US" b="1" dirty="0"/>
              <a:t> </a:t>
            </a:r>
            <a:r>
              <a:rPr lang="en-US" b="1" dirty="0" err="1"/>
              <a:t>thể</a:t>
            </a:r>
            <a:r>
              <a:rPr lang="en-US" b="1" dirty="0"/>
              <a:t> </a:t>
            </a:r>
            <a:r>
              <a:rPr lang="en-US" b="1" dirty="0" err="1"/>
              <a:t>chạy</a:t>
            </a:r>
            <a:r>
              <a:rPr lang="en-US" b="1" dirty="0"/>
              <a:t> test </a:t>
            </a:r>
            <a:r>
              <a:rPr lang="en-US" b="1" dirty="0" err="1"/>
              <a:t>tự</a:t>
            </a:r>
            <a:r>
              <a:rPr lang="en-US" b="1" dirty="0"/>
              <a:t> </a:t>
            </a:r>
            <a:r>
              <a:rPr lang="en-US" b="1" dirty="0" err="1"/>
              <a:t>động</a:t>
            </a:r>
            <a:r>
              <a:rPr lang="en-US" b="1" dirty="0"/>
              <a:t> </a:t>
            </a:r>
            <a:r>
              <a:rPr lang="en-US" b="1" dirty="0" err="1"/>
              <a:t>cực</a:t>
            </a:r>
            <a:r>
              <a:rPr lang="en-US" b="1" dirty="0"/>
              <a:t> </a:t>
            </a:r>
            <a:r>
              <a:rPr lang="en-US" b="1" dirty="0" err="1"/>
              <a:t>nhanh</a:t>
            </a:r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QA team </a:t>
            </a:r>
            <a:r>
              <a:rPr lang="en-US" b="1" dirty="0" err="1"/>
              <a:t>có</a:t>
            </a:r>
            <a:r>
              <a:rPr lang="en-US" b="1" dirty="0"/>
              <a:t> </a:t>
            </a:r>
            <a:r>
              <a:rPr lang="en-US" b="1" dirty="0" err="1"/>
              <a:t>nhiều</a:t>
            </a:r>
            <a:r>
              <a:rPr lang="en-US" b="1" dirty="0"/>
              <a:t> </a:t>
            </a:r>
            <a:r>
              <a:rPr lang="en-US" b="1" dirty="0" err="1"/>
              <a:t>thời</a:t>
            </a:r>
            <a:r>
              <a:rPr lang="en-US" b="1" dirty="0"/>
              <a:t> </a:t>
            </a:r>
            <a:r>
              <a:rPr lang="en-US" b="1" dirty="0" err="1"/>
              <a:t>gian</a:t>
            </a:r>
            <a:r>
              <a:rPr lang="en-US" b="1" dirty="0"/>
              <a:t> </a:t>
            </a:r>
            <a:r>
              <a:rPr lang="en-US" b="1" dirty="0" err="1"/>
              <a:t>hơn</a:t>
            </a:r>
            <a:r>
              <a:rPr lang="en-US" b="1" dirty="0"/>
              <a:t> </a:t>
            </a:r>
            <a:r>
              <a:rPr lang="en-US" b="1" dirty="0" err="1"/>
              <a:t>để</a:t>
            </a:r>
            <a:r>
              <a:rPr lang="en-US" b="1" dirty="0"/>
              <a:t> </a:t>
            </a:r>
            <a:r>
              <a:rPr lang="en-US" b="1" dirty="0" err="1"/>
              <a:t>tập</a:t>
            </a:r>
            <a:r>
              <a:rPr lang="en-US" b="1" dirty="0"/>
              <a:t> </a:t>
            </a:r>
            <a:r>
              <a:rPr lang="en-US" b="1" dirty="0" err="1"/>
              <a:t>trung</a:t>
            </a:r>
            <a:r>
              <a:rPr lang="en-US" b="1" dirty="0"/>
              <a:t> </a:t>
            </a:r>
            <a:r>
              <a:rPr lang="en-US" b="1" dirty="0" err="1"/>
              <a:t>vào</a:t>
            </a:r>
            <a:r>
              <a:rPr lang="en-US" b="1" dirty="0"/>
              <a:t> </a:t>
            </a:r>
            <a:r>
              <a:rPr lang="en-US" b="1" dirty="0" err="1"/>
              <a:t>nghiệp</a:t>
            </a:r>
            <a:r>
              <a:rPr lang="en-US" b="1" dirty="0"/>
              <a:t> </a:t>
            </a:r>
            <a:r>
              <a:rPr lang="en-US" b="1" dirty="0" err="1"/>
              <a:t>vụ</a:t>
            </a:r>
            <a:r>
              <a:rPr lang="en-US" b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45A6E2-467A-374C-9B8A-48E5D8B45350}"/>
              </a:ext>
            </a:extLst>
          </p:cNvPr>
          <p:cNvSpPr txBox="1"/>
          <p:nvPr/>
        </p:nvSpPr>
        <p:spPr>
          <a:xfrm>
            <a:off x="3508273" y="1522275"/>
            <a:ext cx="3839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Continuous Integration</a:t>
            </a:r>
          </a:p>
        </p:txBody>
      </p:sp>
    </p:spTree>
    <p:extLst>
      <p:ext uri="{BB962C8B-B14F-4D97-AF65-F5344CB8AC3E}">
        <p14:creationId xmlns:p14="http://schemas.microsoft.com/office/powerpoint/2010/main" val="777139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505E-A9BA-324D-B961-CF4CD6EAD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 </a:t>
            </a:r>
            <a:r>
              <a:rPr lang="en-US" dirty="0" err="1"/>
              <a:t>phí</a:t>
            </a:r>
            <a:r>
              <a:rPr lang="en-US" dirty="0"/>
              <a:t> &amp; </a:t>
            </a:r>
            <a:r>
              <a:rPr lang="en-US" dirty="0" err="1"/>
              <a:t>Lợi</a:t>
            </a:r>
            <a:r>
              <a:rPr lang="en-US" dirty="0"/>
              <a:t> </a:t>
            </a:r>
            <a:r>
              <a:rPr lang="en-US" dirty="0" err="1"/>
              <a:t>ích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CI-CD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2F95A-E1D9-0A4A-9C2D-52F2800F0D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Chi </a:t>
            </a:r>
            <a:r>
              <a:rPr lang="en-US" b="1" dirty="0" err="1"/>
              <a:t>Phí</a:t>
            </a:r>
            <a:r>
              <a:rPr lang="en-US" b="1" dirty="0"/>
              <a:t> (Cost)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CD </a:t>
            </a:r>
            <a:r>
              <a:rPr lang="en-US" b="1" dirty="0" err="1"/>
              <a:t>phải</a:t>
            </a:r>
            <a:r>
              <a:rPr lang="en-US" b="1" dirty="0"/>
              <a:t> </a:t>
            </a:r>
            <a:r>
              <a:rPr lang="en-US" b="1" dirty="0" err="1"/>
              <a:t>cấu</a:t>
            </a:r>
            <a:r>
              <a:rPr lang="en-US" b="1" dirty="0"/>
              <a:t> </a:t>
            </a:r>
            <a:r>
              <a:rPr lang="en-US" b="1" dirty="0" err="1"/>
              <a:t>hình</a:t>
            </a:r>
            <a:r>
              <a:rPr lang="en-US" b="1" dirty="0"/>
              <a:t> </a:t>
            </a:r>
            <a:r>
              <a:rPr lang="en-US" b="1" dirty="0" err="1"/>
              <a:t>đúng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bao </a:t>
            </a:r>
            <a:r>
              <a:rPr lang="en-US" b="1" dirty="0" err="1"/>
              <a:t>gồm</a:t>
            </a:r>
            <a:r>
              <a:rPr lang="en-US" b="1" dirty="0"/>
              <a:t> </a:t>
            </a:r>
            <a:r>
              <a:rPr lang="en-US" b="1" dirty="0" err="1"/>
              <a:t>đầy</a:t>
            </a:r>
            <a:r>
              <a:rPr lang="en-US" b="1" dirty="0"/>
              <a:t> </a:t>
            </a:r>
            <a:r>
              <a:rPr lang="en-US" b="1" dirty="0" err="1"/>
              <a:t>đủ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mã</a:t>
            </a:r>
            <a:r>
              <a:rPr lang="en-US" b="1" dirty="0"/>
              <a:t> </a:t>
            </a:r>
            <a:r>
              <a:rPr lang="en-US" b="1" dirty="0" err="1"/>
              <a:t>nguồn</a:t>
            </a:r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 err="1"/>
              <a:t>Quá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deployment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</a:t>
            </a:r>
            <a:r>
              <a:rPr lang="en-US" b="1" dirty="0" err="1"/>
              <a:t>được</a:t>
            </a:r>
            <a:r>
              <a:rPr lang="en-US" b="1" dirty="0"/>
              <a:t> </a:t>
            </a:r>
            <a:r>
              <a:rPr lang="en-US" b="1" dirty="0" err="1"/>
              <a:t>tự</a:t>
            </a:r>
            <a:r>
              <a:rPr lang="en-US" b="1" dirty="0"/>
              <a:t> </a:t>
            </a:r>
            <a:r>
              <a:rPr lang="en-US" b="1" dirty="0" err="1"/>
              <a:t>động</a:t>
            </a:r>
            <a:r>
              <a:rPr lang="en-US" b="1" dirty="0"/>
              <a:t> </a:t>
            </a:r>
            <a:r>
              <a:rPr lang="en-US" b="1" dirty="0" err="1"/>
              <a:t>hoá</a:t>
            </a:r>
            <a:r>
              <a:rPr lang="en-US" b="1" dirty="0"/>
              <a:t>. 1 </a:t>
            </a:r>
            <a:r>
              <a:rPr lang="en-US" b="1" dirty="0" err="1"/>
              <a:t>số</a:t>
            </a:r>
            <a:r>
              <a:rPr lang="en-US" b="1" dirty="0"/>
              <a:t> </a:t>
            </a:r>
            <a:r>
              <a:rPr lang="en-US" b="1" dirty="0" err="1"/>
              <a:t>quy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</a:t>
            </a:r>
            <a:r>
              <a:rPr lang="en-US" b="1" dirty="0" err="1"/>
              <a:t>đặc</a:t>
            </a:r>
            <a:r>
              <a:rPr lang="en-US" b="1" dirty="0"/>
              <a:t> </a:t>
            </a:r>
            <a:r>
              <a:rPr lang="en-US" b="1" dirty="0" err="1"/>
              <a:t>biệt</a:t>
            </a:r>
            <a:r>
              <a:rPr lang="en-US" b="1" dirty="0"/>
              <a:t> </a:t>
            </a:r>
            <a:r>
              <a:rPr lang="en-US" b="1" dirty="0" err="1"/>
              <a:t>có</a:t>
            </a:r>
            <a:r>
              <a:rPr lang="en-US" b="1" dirty="0"/>
              <a:t> </a:t>
            </a:r>
            <a:r>
              <a:rPr lang="en-US" b="1" dirty="0" err="1"/>
              <a:t>thể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</a:t>
            </a:r>
            <a:r>
              <a:rPr lang="en-US" b="1" dirty="0" err="1"/>
              <a:t>chạy</a:t>
            </a:r>
            <a:r>
              <a:rPr lang="en-US" b="1" dirty="0"/>
              <a:t> manually.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Team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</a:t>
            </a:r>
            <a:r>
              <a:rPr lang="en-US" b="1" dirty="0" err="1"/>
              <a:t>rõ</a:t>
            </a:r>
            <a:r>
              <a:rPr lang="en-US" b="1" dirty="0"/>
              <a:t> </a:t>
            </a:r>
            <a:r>
              <a:rPr lang="en-US" b="1" dirty="0" err="1"/>
              <a:t>ràng</a:t>
            </a:r>
            <a:r>
              <a:rPr lang="en-US" b="1" dirty="0"/>
              <a:t> </a:t>
            </a:r>
            <a:r>
              <a:rPr lang="en-US" b="1" dirty="0" err="1"/>
              <a:t>trong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</a:t>
            </a:r>
            <a:r>
              <a:rPr lang="en-US" b="1" dirty="0" err="1"/>
              <a:t>xây</a:t>
            </a:r>
            <a:r>
              <a:rPr lang="en-US" b="1" dirty="0"/>
              <a:t> </a:t>
            </a:r>
            <a:r>
              <a:rPr lang="en-US" b="1" dirty="0" err="1"/>
              <a:t>dựng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features, </a:t>
            </a:r>
            <a:r>
              <a:rPr lang="en-US" b="1" dirty="0" err="1"/>
              <a:t>để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features </a:t>
            </a:r>
            <a:r>
              <a:rPr lang="en-US" b="1" dirty="0" err="1"/>
              <a:t>chưa</a:t>
            </a:r>
            <a:r>
              <a:rPr lang="en-US" b="1" dirty="0"/>
              <a:t> </a:t>
            </a:r>
            <a:r>
              <a:rPr lang="en-US" b="1" dirty="0" err="1"/>
              <a:t>hoàn</a:t>
            </a:r>
            <a:r>
              <a:rPr lang="en-US" b="1" dirty="0"/>
              <a:t> </a:t>
            </a:r>
            <a:r>
              <a:rPr lang="en-US" b="1" dirty="0" err="1"/>
              <a:t>chỉnh</a:t>
            </a:r>
            <a:r>
              <a:rPr lang="en-US" b="1" dirty="0"/>
              <a:t> </a:t>
            </a:r>
            <a:r>
              <a:rPr lang="en-US" b="1" dirty="0" err="1"/>
              <a:t>không</a:t>
            </a:r>
            <a:r>
              <a:rPr lang="en-US" b="1" dirty="0"/>
              <a:t> </a:t>
            </a:r>
            <a:r>
              <a:rPr lang="en-US" b="1" dirty="0" err="1"/>
              <a:t>ảnh</a:t>
            </a:r>
            <a:r>
              <a:rPr lang="en-US" b="1" dirty="0"/>
              <a:t> </a:t>
            </a:r>
            <a:r>
              <a:rPr lang="en-US" b="1" dirty="0" err="1"/>
              <a:t>huởng</a:t>
            </a:r>
            <a:r>
              <a:rPr lang="en-US" b="1" dirty="0"/>
              <a:t> </a:t>
            </a:r>
            <a:r>
              <a:rPr lang="en-US" b="1" dirty="0" err="1"/>
              <a:t>đến</a:t>
            </a:r>
            <a:r>
              <a:rPr lang="en-US" b="1" dirty="0"/>
              <a:t> </a:t>
            </a:r>
            <a:r>
              <a:rPr lang="en-US" b="1" dirty="0" err="1"/>
              <a:t>khách</a:t>
            </a:r>
            <a:r>
              <a:rPr lang="en-US" b="1" dirty="0"/>
              <a:t> </a:t>
            </a:r>
            <a:r>
              <a:rPr lang="en-US" b="1" dirty="0" err="1"/>
              <a:t>hàng</a:t>
            </a:r>
            <a:r>
              <a:rPr lang="en-US" b="1" dirty="0"/>
              <a:t>.</a:t>
            </a:r>
          </a:p>
          <a:p>
            <a:pPr>
              <a:buFont typeface="+mj-lt"/>
              <a:buAutoNum type="arabicPeriod"/>
            </a:pPr>
            <a:endParaRPr lang="en-US" b="1" dirty="0"/>
          </a:p>
          <a:p>
            <a:pPr lvl="1">
              <a:buFont typeface="+mj-lt"/>
              <a:buAutoNum type="arabicPeriod"/>
            </a:pPr>
            <a:endParaRPr lang="en-US" b="1" dirty="0"/>
          </a:p>
          <a:p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F1BA86-BB24-2B45-AD89-4B13CF088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ln>
            <a:solidFill>
              <a:schemeClr val="accent5"/>
            </a:solidFill>
          </a:ln>
        </p:spPr>
        <p:txBody>
          <a:bodyPr/>
          <a:lstStyle/>
          <a:p>
            <a:r>
              <a:rPr lang="en-US" b="1" dirty="0" err="1"/>
              <a:t>Lợi</a:t>
            </a:r>
            <a:r>
              <a:rPr lang="en-US" b="1" dirty="0"/>
              <a:t> </a:t>
            </a:r>
            <a:r>
              <a:rPr lang="en-US" b="1" dirty="0" err="1"/>
              <a:t>Ích</a:t>
            </a:r>
            <a:r>
              <a:rPr lang="en-US" b="1" dirty="0"/>
              <a:t> (Gain)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Việc</a:t>
            </a:r>
            <a:r>
              <a:rPr lang="en-US" b="1" dirty="0"/>
              <a:t> Deploy </a:t>
            </a:r>
            <a:r>
              <a:rPr lang="en-US" b="1" dirty="0" err="1"/>
              <a:t>sản</a:t>
            </a:r>
            <a:r>
              <a:rPr lang="en-US" b="1" dirty="0"/>
              <a:t> </a:t>
            </a:r>
            <a:r>
              <a:rPr lang="en-US" b="1" dirty="0" err="1"/>
              <a:t>phẩm</a:t>
            </a:r>
            <a:r>
              <a:rPr lang="en-US" b="1" dirty="0"/>
              <a:t> </a:t>
            </a:r>
            <a:r>
              <a:rPr lang="en-US" b="1" dirty="0" err="1"/>
              <a:t>sẽ</a:t>
            </a:r>
            <a:r>
              <a:rPr lang="en-US" b="1" dirty="0"/>
              <a:t> </a:t>
            </a:r>
            <a:r>
              <a:rPr lang="en-US" b="1" dirty="0" err="1"/>
              <a:t>rất</a:t>
            </a:r>
            <a:r>
              <a:rPr lang="en-US" b="1" dirty="0"/>
              <a:t> </a:t>
            </a:r>
            <a:r>
              <a:rPr lang="en-US" b="1" dirty="0" err="1"/>
              <a:t>nhanh</a:t>
            </a:r>
            <a:r>
              <a:rPr lang="en-US" b="1" dirty="0"/>
              <a:t>.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Tiến</a:t>
            </a:r>
            <a:r>
              <a:rPr lang="en-US" b="1" dirty="0"/>
              <a:t> </a:t>
            </a:r>
            <a:r>
              <a:rPr lang="en-US" b="1" dirty="0" err="1"/>
              <a:t>độ</a:t>
            </a:r>
            <a:r>
              <a:rPr lang="en-US" b="1" dirty="0"/>
              <a:t> release </a:t>
            </a:r>
            <a:r>
              <a:rPr lang="en-US" b="1" dirty="0" err="1"/>
              <a:t>sản</a:t>
            </a:r>
            <a:r>
              <a:rPr lang="en-US" b="1" dirty="0"/>
              <a:t> </a:t>
            </a:r>
            <a:r>
              <a:rPr lang="en-US" b="1" dirty="0" err="1"/>
              <a:t>phẩm</a:t>
            </a:r>
            <a:r>
              <a:rPr lang="en-US" b="1" dirty="0"/>
              <a:t> </a:t>
            </a:r>
            <a:r>
              <a:rPr lang="en-US" b="1" dirty="0" err="1"/>
              <a:t>sẽ</a:t>
            </a:r>
            <a:r>
              <a:rPr lang="en-US" b="1" dirty="0"/>
              <a:t> </a:t>
            </a:r>
            <a:r>
              <a:rPr lang="en-US" b="1" dirty="0" err="1"/>
              <a:t>thuờng</a:t>
            </a:r>
            <a:r>
              <a:rPr lang="en-US" b="1" dirty="0"/>
              <a:t> </a:t>
            </a:r>
            <a:r>
              <a:rPr lang="en-US" b="1" dirty="0" err="1"/>
              <a:t>xuyên</a:t>
            </a:r>
            <a:r>
              <a:rPr lang="en-US" b="1" dirty="0"/>
              <a:t> </a:t>
            </a:r>
            <a:r>
              <a:rPr lang="en-US" b="1" dirty="0" err="1"/>
              <a:t>hơn</a:t>
            </a:r>
            <a:r>
              <a:rPr lang="en-US" b="1" dirty="0"/>
              <a:t>, </a:t>
            </a:r>
            <a:r>
              <a:rPr lang="en-US" b="1" dirty="0" err="1"/>
              <a:t>thúc</a:t>
            </a:r>
            <a:r>
              <a:rPr lang="en-US" b="1" dirty="0"/>
              <a:t> </a:t>
            </a:r>
            <a:r>
              <a:rPr lang="en-US" b="1" dirty="0" err="1"/>
              <a:t>đẩy</a:t>
            </a:r>
            <a:r>
              <a:rPr lang="en-US" b="1" dirty="0"/>
              <a:t> </a:t>
            </a:r>
            <a:r>
              <a:rPr lang="en-US" b="1" dirty="0" err="1"/>
              <a:t>khách</a:t>
            </a:r>
            <a:r>
              <a:rPr lang="en-US" b="1" dirty="0"/>
              <a:t> </a:t>
            </a:r>
            <a:r>
              <a:rPr lang="en-US" b="1" dirty="0" err="1"/>
              <a:t>hàng</a:t>
            </a:r>
            <a:r>
              <a:rPr lang="en-US" b="1" dirty="0"/>
              <a:t> feedback.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Đối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những</a:t>
            </a:r>
            <a:r>
              <a:rPr lang="en-US" b="1" dirty="0"/>
              <a:t> </a:t>
            </a:r>
            <a:r>
              <a:rPr lang="en-US" b="1" dirty="0" err="1"/>
              <a:t>thay</a:t>
            </a:r>
            <a:r>
              <a:rPr lang="en-US" b="1" dirty="0"/>
              <a:t> </a:t>
            </a:r>
            <a:r>
              <a:rPr lang="en-US" b="1" dirty="0" err="1"/>
              <a:t>đổi</a:t>
            </a:r>
            <a:r>
              <a:rPr lang="en-US" b="1" dirty="0"/>
              <a:t> </a:t>
            </a:r>
            <a:r>
              <a:rPr lang="en-US" b="1" dirty="0" err="1"/>
              <a:t>nhỏ</a:t>
            </a:r>
            <a:r>
              <a:rPr lang="en-US" b="1" dirty="0"/>
              <a:t> </a:t>
            </a:r>
            <a:r>
              <a:rPr lang="en-US" b="1" dirty="0" err="1"/>
              <a:t>sẽ</a:t>
            </a:r>
            <a:r>
              <a:rPr lang="en-US" b="1" dirty="0"/>
              <a:t> </a:t>
            </a:r>
            <a:r>
              <a:rPr lang="en-US" b="1" dirty="0" err="1"/>
              <a:t>có</a:t>
            </a:r>
            <a:r>
              <a:rPr lang="en-US" b="1" dirty="0"/>
              <a:t> </a:t>
            </a:r>
            <a:r>
              <a:rPr lang="en-US" b="1" dirty="0" err="1"/>
              <a:t>ít</a:t>
            </a:r>
            <a:r>
              <a:rPr lang="en-US" b="1" dirty="0"/>
              <a:t> </a:t>
            </a:r>
            <a:r>
              <a:rPr lang="en-US" b="1" dirty="0" err="1"/>
              <a:t>áp</a:t>
            </a:r>
            <a:r>
              <a:rPr lang="en-US" b="1" dirty="0"/>
              <a:t> </a:t>
            </a:r>
            <a:r>
              <a:rPr lang="en-US" b="1" dirty="0" err="1"/>
              <a:t>lực</a:t>
            </a:r>
            <a:r>
              <a:rPr lang="en-US" b="1" dirty="0"/>
              <a:t> </a:t>
            </a:r>
            <a:r>
              <a:rPr lang="en-US" b="1" dirty="0" err="1"/>
              <a:t>hơn</a:t>
            </a:r>
            <a:r>
              <a:rPr lang="en-US" b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45A6E2-467A-374C-9B8A-48E5D8B45350}"/>
              </a:ext>
            </a:extLst>
          </p:cNvPr>
          <p:cNvSpPr txBox="1"/>
          <p:nvPr/>
        </p:nvSpPr>
        <p:spPr>
          <a:xfrm>
            <a:off x="3508273" y="1522275"/>
            <a:ext cx="3483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Continuous Delivery</a:t>
            </a:r>
          </a:p>
        </p:txBody>
      </p:sp>
    </p:spTree>
    <p:extLst>
      <p:ext uri="{BB962C8B-B14F-4D97-AF65-F5344CB8AC3E}">
        <p14:creationId xmlns:p14="http://schemas.microsoft.com/office/powerpoint/2010/main" val="2794172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505E-A9BA-324D-B961-CF4CD6EAD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 </a:t>
            </a:r>
            <a:r>
              <a:rPr lang="en-US" dirty="0" err="1"/>
              <a:t>phí</a:t>
            </a:r>
            <a:r>
              <a:rPr lang="en-US" dirty="0"/>
              <a:t> &amp; </a:t>
            </a:r>
            <a:r>
              <a:rPr lang="en-US" dirty="0" err="1"/>
              <a:t>Lợi</a:t>
            </a:r>
            <a:r>
              <a:rPr lang="en-US" dirty="0"/>
              <a:t> </a:t>
            </a:r>
            <a:r>
              <a:rPr lang="en-US" dirty="0" err="1"/>
              <a:t>ích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CI-CD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2F95A-E1D9-0A4A-9C2D-52F2800F0D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Chi </a:t>
            </a:r>
            <a:r>
              <a:rPr lang="en-US" b="1" dirty="0" err="1"/>
              <a:t>Phí</a:t>
            </a:r>
            <a:r>
              <a:rPr lang="en-US" b="1" dirty="0"/>
              <a:t> (Cost)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Chất</a:t>
            </a:r>
            <a:r>
              <a:rPr lang="en-US" b="1" dirty="0"/>
              <a:t> </a:t>
            </a:r>
            <a:r>
              <a:rPr lang="en-US" b="1" dirty="0" err="1"/>
              <a:t>lượng</a:t>
            </a:r>
            <a:r>
              <a:rPr lang="en-US" b="1" dirty="0"/>
              <a:t> testing </a:t>
            </a:r>
            <a:r>
              <a:rPr lang="en-US" b="1" dirty="0" err="1"/>
              <a:t>sẽ</a:t>
            </a:r>
            <a:r>
              <a:rPr lang="en-US" b="1" dirty="0"/>
              <a:t> </a:t>
            </a:r>
            <a:r>
              <a:rPr lang="en-US" b="1" dirty="0" err="1"/>
              <a:t>quyết</a:t>
            </a:r>
            <a:r>
              <a:rPr lang="en-US" b="1" dirty="0"/>
              <a:t> </a:t>
            </a:r>
            <a:r>
              <a:rPr lang="en-US" b="1" dirty="0" err="1"/>
              <a:t>định</a:t>
            </a:r>
            <a:r>
              <a:rPr lang="en-US" b="1" dirty="0"/>
              <a:t> </a:t>
            </a:r>
            <a:r>
              <a:rPr lang="en-US" b="1" dirty="0" err="1"/>
              <a:t>chất</a:t>
            </a:r>
            <a:r>
              <a:rPr lang="en-US" b="1" dirty="0"/>
              <a:t> </a:t>
            </a:r>
            <a:r>
              <a:rPr lang="en-US" b="1" dirty="0" err="1"/>
              <a:t>luợng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bản</a:t>
            </a:r>
            <a:r>
              <a:rPr lang="en-US" b="1" dirty="0"/>
              <a:t> release.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Documents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</a:t>
            </a:r>
            <a:r>
              <a:rPr lang="en-US" b="1" dirty="0" err="1"/>
              <a:t>luôn</a:t>
            </a:r>
            <a:r>
              <a:rPr lang="en-US" b="1" dirty="0"/>
              <a:t> </a:t>
            </a:r>
            <a:r>
              <a:rPr lang="en-US" b="1" dirty="0" err="1"/>
              <a:t>theo</a:t>
            </a:r>
            <a:r>
              <a:rPr lang="en-US" b="1" dirty="0"/>
              <a:t> </a:t>
            </a:r>
            <a:r>
              <a:rPr lang="en-US" b="1" dirty="0" err="1"/>
              <a:t>kịp</a:t>
            </a:r>
            <a:r>
              <a:rPr lang="en-US" b="1" dirty="0"/>
              <a:t> </a:t>
            </a:r>
            <a:r>
              <a:rPr lang="en-US" b="1" dirty="0" err="1"/>
              <a:t>tốc</a:t>
            </a:r>
            <a:r>
              <a:rPr lang="en-US" b="1" dirty="0"/>
              <a:t> </a:t>
            </a:r>
            <a:r>
              <a:rPr lang="en-US" b="1" dirty="0" err="1"/>
              <a:t>độ</a:t>
            </a:r>
            <a:r>
              <a:rPr lang="en-US" b="1" dirty="0"/>
              <a:t> </a:t>
            </a:r>
            <a:r>
              <a:rPr lang="en-US" b="1" dirty="0" err="1"/>
              <a:t>triển</a:t>
            </a:r>
            <a:r>
              <a:rPr lang="en-US" b="1" dirty="0"/>
              <a:t> </a:t>
            </a:r>
            <a:r>
              <a:rPr lang="en-US" b="1" dirty="0" err="1"/>
              <a:t>khai</a:t>
            </a:r>
            <a:r>
              <a:rPr lang="en-US" b="1" dirty="0"/>
              <a:t>.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tính</a:t>
            </a:r>
            <a:r>
              <a:rPr lang="en-US" b="1" dirty="0"/>
              <a:t> </a:t>
            </a:r>
            <a:r>
              <a:rPr lang="en-US" b="1" dirty="0" err="1"/>
              <a:t>năng</a:t>
            </a:r>
            <a:r>
              <a:rPr lang="en-US" b="1" dirty="0"/>
              <a:t> (features)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</a:t>
            </a:r>
            <a:r>
              <a:rPr lang="en-US" b="1" dirty="0" err="1"/>
              <a:t>được</a:t>
            </a:r>
            <a:r>
              <a:rPr lang="en-US" b="1" dirty="0"/>
              <a:t> </a:t>
            </a:r>
            <a:r>
              <a:rPr lang="en-US" b="1" dirty="0" err="1"/>
              <a:t>theo</a:t>
            </a:r>
            <a:r>
              <a:rPr lang="en-US" b="1" dirty="0"/>
              <a:t> </a:t>
            </a:r>
            <a:r>
              <a:rPr lang="en-US" b="1" dirty="0" err="1"/>
              <a:t>dõi</a:t>
            </a:r>
            <a:r>
              <a:rPr lang="en-US" b="1" dirty="0"/>
              <a:t> </a:t>
            </a:r>
            <a:r>
              <a:rPr lang="en-US" b="1" dirty="0" err="1"/>
              <a:t>tiến</a:t>
            </a:r>
            <a:r>
              <a:rPr lang="en-US" b="1" dirty="0"/>
              <a:t> </a:t>
            </a:r>
            <a:r>
              <a:rPr lang="en-US" b="1" dirty="0" err="1"/>
              <a:t>độ</a:t>
            </a:r>
            <a:r>
              <a:rPr lang="en-US" b="1" dirty="0"/>
              <a:t> </a:t>
            </a:r>
            <a:r>
              <a:rPr lang="en-US" b="1" dirty="0" err="1"/>
              <a:t>để</a:t>
            </a:r>
            <a:r>
              <a:rPr lang="en-US" b="1" dirty="0"/>
              <a:t> </a:t>
            </a:r>
            <a:r>
              <a:rPr lang="en-US" b="1" dirty="0" err="1"/>
              <a:t>đảm</a:t>
            </a:r>
            <a:r>
              <a:rPr lang="en-US" b="1" dirty="0"/>
              <a:t> </a:t>
            </a:r>
            <a:r>
              <a:rPr lang="en-US" b="1" dirty="0" err="1"/>
              <a:t>bảo</a:t>
            </a:r>
            <a:r>
              <a:rPr lang="en-US" b="1" dirty="0"/>
              <a:t> </a:t>
            </a:r>
            <a:r>
              <a:rPr lang="en-US" b="1" dirty="0" err="1"/>
              <a:t>sự</a:t>
            </a:r>
            <a:r>
              <a:rPr lang="en-US" b="1" dirty="0"/>
              <a:t> </a:t>
            </a:r>
            <a:r>
              <a:rPr lang="en-US" b="1" dirty="0" err="1"/>
              <a:t>phối</a:t>
            </a:r>
            <a:r>
              <a:rPr lang="en-US" b="1" dirty="0"/>
              <a:t> </a:t>
            </a:r>
            <a:r>
              <a:rPr lang="en-US" b="1" dirty="0" err="1"/>
              <a:t>hợp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bộ</a:t>
            </a:r>
            <a:r>
              <a:rPr lang="en-US" b="1" dirty="0"/>
              <a:t> </a:t>
            </a:r>
            <a:r>
              <a:rPr lang="en-US" b="1" dirty="0" err="1"/>
              <a:t>phận</a:t>
            </a:r>
            <a:r>
              <a:rPr lang="en-US" b="1" dirty="0"/>
              <a:t> </a:t>
            </a:r>
            <a:r>
              <a:rPr lang="en-US" b="1" dirty="0" err="1"/>
              <a:t>khác</a:t>
            </a:r>
            <a:r>
              <a:rPr lang="en-US" b="1" dirty="0"/>
              <a:t> (Support, Marketing, PR…)</a:t>
            </a:r>
          </a:p>
          <a:p>
            <a:pPr>
              <a:buFont typeface="+mj-lt"/>
              <a:buAutoNum type="arabicPeriod"/>
            </a:pPr>
            <a:endParaRPr lang="en-US" b="1" dirty="0"/>
          </a:p>
          <a:p>
            <a:pPr lvl="1">
              <a:buFont typeface="+mj-lt"/>
              <a:buAutoNum type="arabicPeriod"/>
            </a:pPr>
            <a:endParaRPr lang="en-US" b="1" dirty="0"/>
          </a:p>
          <a:p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F1BA86-BB24-2B45-AD89-4B13CF088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ln>
            <a:solidFill>
              <a:schemeClr val="accent5"/>
            </a:solidFill>
          </a:ln>
        </p:spPr>
        <p:txBody>
          <a:bodyPr/>
          <a:lstStyle/>
          <a:p>
            <a:r>
              <a:rPr lang="en-US" b="1" dirty="0" err="1"/>
              <a:t>Lợi</a:t>
            </a:r>
            <a:r>
              <a:rPr lang="en-US" b="1" dirty="0"/>
              <a:t> </a:t>
            </a:r>
            <a:r>
              <a:rPr lang="en-US" b="1" dirty="0" err="1"/>
              <a:t>Ích</a:t>
            </a:r>
            <a:r>
              <a:rPr lang="en-US" b="1" dirty="0"/>
              <a:t> (Gain)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Quá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develop </a:t>
            </a:r>
            <a:r>
              <a:rPr lang="en-US" b="1" dirty="0" err="1"/>
              <a:t>sẽ</a:t>
            </a:r>
            <a:r>
              <a:rPr lang="en-US" b="1" dirty="0"/>
              <a:t> </a:t>
            </a:r>
            <a:r>
              <a:rPr lang="en-US" b="1" dirty="0" err="1"/>
              <a:t>nhanh</a:t>
            </a:r>
            <a:r>
              <a:rPr lang="en-US" b="1" dirty="0"/>
              <a:t> </a:t>
            </a:r>
            <a:r>
              <a:rPr lang="en-US" b="1" dirty="0" err="1"/>
              <a:t>hơn</a:t>
            </a:r>
            <a:r>
              <a:rPr lang="en-US" b="1" dirty="0"/>
              <a:t> </a:t>
            </a:r>
            <a:r>
              <a:rPr lang="en-US" b="1" dirty="0" err="1"/>
              <a:t>vì</a:t>
            </a:r>
            <a:r>
              <a:rPr lang="en-US" b="1" dirty="0"/>
              <a:t> </a:t>
            </a:r>
            <a:r>
              <a:rPr lang="en-US" b="1" dirty="0" err="1"/>
              <a:t>không</a:t>
            </a:r>
            <a:r>
              <a:rPr lang="en-US" b="1" dirty="0"/>
              <a:t>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phải</a:t>
            </a:r>
            <a:r>
              <a:rPr lang="en-US" b="1" dirty="0"/>
              <a:t> </a:t>
            </a:r>
            <a:r>
              <a:rPr lang="en-US" b="1" dirty="0" err="1"/>
              <a:t>tạm</a:t>
            </a:r>
            <a:r>
              <a:rPr lang="en-US" b="1" dirty="0"/>
              <a:t> </a:t>
            </a:r>
            <a:r>
              <a:rPr lang="en-US" b="1" dirty="0" err="1"/>
              <a:t>dừng</a:t>
            </a:r>
            <a:r>
              <a:rPr lang="en-US" b="1" dirty="0"/>
              <a:t> </a:t>
            </a:r>
            <a:r>
              <a:rPr lang="en-US" b="1" dirty="0" err="1"/>
              <a:t>cho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Deploy.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bản</a:t>
            </a:r>
            <a:r>
              <a:rPr lang="en-US" b="1" dirty="0"/>
              <a:t> release </a:t>
            </a:r>
            <a:r>
              <a:rPr lang="en-US" b="1" dirty="0" err="1"/>
              <a:t>sẽ</a:t>
            </a:r>
            <a:r>
              <a:rPr lang="en-US" b="1" dirty="0"/>
              <a:t> </a:t>
            </a:r>
            <a:r>
              <a:rPr lang="en-US" b="1" dirty="0" err="1"/>
              <a:t>ít</a:t>
            </a:r>
            <a:r>
              <a:rPr lang="en-US" b="1" dirty="0"/>
              <a:t> </a:t>
            </a:r>
            <a:r>
              <a:rPr lang="en-US" b="1" dirty="0" err="1"/>
              <a:t>rủi</a:t>
            </a:r>
            <a:r>
              <a:rPr lang="en-US" b="1" dirty="0"/>
              <a:t> </a:t>
            </a:r>
            <a:r>
              <a:rPr lang="en-US" b="1" dirty="0" err="1"/>
              <a:t>ro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dễ</a:t>
            </a:r>
            <a:r>
              <a:rPr lang="en-US" b="1" dirty="0"/>
              <a:t> </a:t>
            </a:r>
            <a:r>
              <a:rPr lang="en-US" b="1" dirty="0" err="1"/>
              <a:t>khắc</a:t>
            </a:r>
            <a:r>
              <a:rPr lang="en-US" b="1" dirty="0"/>
              <a:t> </a:t>
            </a:r>
            <a:r>
              <a:rPr lang="en-US" b="1" dirty="0" err="1"/>
              <a:t>phục</a:t>
            </a:r>
            <a:r>
              <a:rPr lang="en-US" b="1" dirty="0"/>
              <a:t> </a:t>
            </a:r>
            <a:r>
              <a:rPr lang="en-US" b="1" dirty="0" err="1"/>
              <a:t>hơn</a:t>
            </a:r>
            <a:r>
              <a:rPr lang="en-US" b="1" dirty="0"/>
              <a:t>.</a:t>
            </a:r>
          </a:p>
          <a:p>
            <a:pPr>
              <a:buFont typeface="+mj-lt"/>
              <a:buAutoNum type="arabicPeriod"/>
            </a:pPr>
            <a:r>
              <a:rPr lang="en-US" b="1" dirty="0" err="1"/>
              <a:t>Khách</a:t>
            </a:r>
            <a:r>
              <a:rPr lang="en-US" b="1" dirty="0"/>
              <a:t> </a:t>
            </a:r>
            <a:r>
              <a:rPr lang="en-US" b="1" dirty="0" err="1"/>
              <a:t>hàng</a:t>
            </a:r>
            <a:r>
              <a:rPr lang="en-US" b="1" dirty="0"/>
              <a:t> </a:t>
            </a:r>
            <a:r>
              <a:rPr lang="en-US" b="1" dirty="0" err="1"/>
              <a:t>sẽ</a:t>
            </a:r>
            <a:r>
              <a:rPr lang="en-US" b="1" dirty="0"/>
              <a:t> </a:t>
            </a:r>
            <a:r>
              <a:rPr lang="en-US" b="1" dirty="0" err="1"/>
              <a:t>thấy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</a:t>
            </a:r>
            <a:r>
              <a:rPr lang="en-US" b="1" dirty="0" err="1"/>
              <a:t>cải</a:t>
            </a:r>
            <a:r>
              <a:rPr lang="en-US" b="1" dirty="0"/>
              <a:t> </a:t>
            </a:r>
            <a:r>
              <a:rPr lang="en-US" b="1" dirty="0" err="1"/>
              <a:t>tiến</a:t>
            </a:r>
            <a:r>
              <a:rPr lang="en-US" b="1" dirty="0"/>
              <a:t> </a:t>
            </a:r>
            <a:r>
              <a:rPr lang="en-US" b="1" dirty="0" err="1"/>
              <a:t>liên</a:t>
            </a:r>
            <a:r>
              <a:rPr lang="en-US" b="1" dirty="0"/>
              <a:t> </a:t>
            </a:r>
            <a:r>
              <a:rPr lang="en-US" b="1" dirty="0" err="1"/>
              <a:t>tục</a:t>
            </a:r>
            <a:r>
              <a:rPr lang="en-US" b="1" dirty="0"/>
              <a:t> </a:t>
            </a:r>
            <a:r>
              <a:rPr lang="en-US" b="1" dirty="0" err="1"/>
              <a:t>thuờng</a:t>
            </a:r>
            <a:r>
              <a:rPr lang="en-US" b="1" dirty="0"/>
              <a:t> </a:t>
            </a:r>
            <a:r>
              <a:rPr lang="en-US" b="1" dirty="0" err="1"/>
              <a:t>xuyên</a:t>
            </a:r>
            <a:r>
              <a:rPr lang="en-US" b="1" dirty="0"/>
              <a:t> </a:t>
            </a:r>
            <a:r>
              <a:rPr lang="en-US" b="1" dirty="0" err="1"/>
              <a:t>hơn</a:t>
            </a:r>
            <a:r>
              <a:rPr lang="en-US" b="1" dirty="0"/>
              <a:t>,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chất</a:t>
            </a:r>
            <a:r>
              <a:rPr lang="en-US" b="1" dirty="0"/>
              <a:t> </a:t>
            </a:r>
            <a:r>
              <a:rPr lang="en-US" b="1" dirty="0" err="1"/>
              <a:t>luợng</a:t>
            </a:r>
            <a:r>
              <a:rPr lang="en-US" b="1" dirty="0"/>
              <a:t> </a:t>
            </a:r>
            <a:r>
              <a:rPr lang="en-US" b="1" dirty="0" err="1"/>
              <a:t>được</a:t>
            </a:r>
            <a:r>
              <a:rPr lang="en-US" b="1" dirty="0"/>
              <a:t> </a:t>
            </a:r>
            <a:r>
              <a:rPr lang="en-US" b="1" dirty="0" err="1"/>
              <a:t>tăng</a:t>
            </a:r>
            <a:r>
              <a:rPr lang="en-US" b="1" dirty="0"/>
              <a:t> </a:t>
            </a:r>
            <a:r>
              <a:rPr lang="en-US" b="1" dirty="0" err="1"/>
              <a:t>lên</a:t>
            </a:r>
            <a:r>
              <a:rPr lang="en-US" b="1" dirty="0"/>
              <a:t> </a:t>
            </a:r>
            <a:r>
              <a:rPr lang="en-US" b="1" dirty="0" err="1"/>
              <a:t>mỗi</a:t>
            </a:r>
            <a:r>
              <a:rPr lang="en-US" b="1" dirty="0"/>
              <a:t> </a:t>
            </a:r>
            <a:r>
              <a:rPr lang="en-US" b="1" dirty="0" err="1"/>
              <a:t>ngày</a:t>
            </a:r>
            <a:r>
              <a:rPr lang="en-US" b="1" dirty="0"/>
              <a:t>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45A6E2-467A-374C-9B8A-48E5D8B45350}"/>
              </a:ext>
            </a:extLst>
          </p:cNvPr>
          <p:cNvSpPr txBox="1"/>
          <p:nvPr/>
        </p:nvSpPr>
        <p:spPr>
          <a:xfrm>
            <a:off x="3508273" y="1522275"/>
            <a:ext cx="3986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Continuous Deployment</a:t>
            </a:r>
          </a:p>
        </p:txBody>
      </p:sp>
    </p:spTree>
    <p:extLst>
      <p:ext uri="{BB962C8B-B14F-4D97-AF65-F5344CB8AC3E}">
        <p14:creationId xmlns:p14="http://schemas.microsoft.com/office/powerpoint/2010/main" val="428631290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378</Words>
  <Application>Microsoft Macintosh PowerPoint</Application>
  <PresentationFormat>Widescreen</PresentationFormat>
  <Paragraphs>43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Trebuchet MS</vt:lpstr>
      <vt:lpstr>Wingdings 3</vt:lpstr>
      <vt:lpstr>Facet</vt:lpstr>
      <vt:lpstr>Section 1 – Giới Thiệu khoá học CI-CD</vt:lpstr>
      <vt:lpstr>CI – CD là gì?  Đâu là sự khác biệt?</vt:lpstr>
      <vt:lpstr>Tóm tắt quy trình CI - CD</vt:lpstr>
      <vt:lpstr>Chi phí &amp; Lợi ích của CI-CD</vt:lpstr>
      <vt:lpstr>Chi phí &amp; Lợi ích của CI-CD</vt:lpstr>
      <vt:lpstr>Chi phí &amp; Lợi ích của CI-CD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Section 1 – Giới Thiệu khoá học CI-CD</dc:title>
  <dc:creator>Kiet Pham</dc:creator>
  <cp:lastModifiedBy>Kiet Pham</cp:lastModifiedBy>
  <cp:revision>18</cp:revision>
  <dcterms:created xsi:type="dcterms:W3CDTF">2020-05-10T01:39:12Z</dcterms:created>
  <dcterms:modified xsi:type="dcterms:W3CDTF">2020-05-10T03:24:34Z</dcterms:modified>
</cp:coreProperties>
</file>